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74" r:id="rId3"/>
    <p:sldId id="260" r:id="rId4"/>
    <p:sldId id="270" r:id="rId5"/>
    <p:sldId id="276" r:id="rId6"/>
    <p:sldId id="261" r:id="rId7"/>
    <p:sldId id="262" r:id="rId8"/>
    <p:sldId id="271" r:id="rId9"/>
    <p:sldId id="281" r:id="rId10"/>
    <p:sldId id="257" r:id="rId11"/>
    <p:sldId id="266" r:id="rId12"/>
    <p:sldId id="264" r:id="rId13"/>
    <p:sldId id="265" r:id="rId14"/>
    <p:sldId id="272" r:id="rId15"/>
    <p:sldId id="263" r:id="rId16"/>
    <p:sldId id="279" r:id="rId17"/>
    <p:sldId id="278" r:id="rId18"/>
    <p:sldId id="28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9804" autoAdjust="0"/>
  </p:normalViewPr>
  <p:slideViewPr>
    <p:cSldViewPr snapToGrid="0">
      <p:cViewPr>
        <p:scale>
          <a:sx n="85" d="100"/>
          <a:sy n="85" d="100"/>
        </p:scale>
        <p:origin x="-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56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72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58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62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91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2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0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8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8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70C02C0-2BB0-4FCE-BAA6-27F9162FA96C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20DBD79-2896-4386-835E-B631288282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2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v=ywXoEoycSZI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Mobile Devices in the Corporate World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Clint Hellyer</a:t>
            </a:r>
          </a:p>
          <a:p>
            <a:r>
              <a:rPr lang="en-US" dirty="0" smtClean="0"/>
              <a:t>Ajay Singh</a:t>
            </a:r>
            <a:endParaRPr lang="en-US" dirty="0"/>
          </a:p>
        </p:txBody>
      </p:sp>
      <p:pic>
        <p:nvPicPr>
          <p:cNvPr id="18434" name="Picture 2" descr="Mobile Device Usage Stats"/>
          <p:cNvPicPr>
            <a:picLocks noChangeAspect="1" noChangeArrowheads="1"/>
          </p:cNvPicPr>
          <p:nvPr/>
        </p:nvPicPr>
        <p:blipFill>
          <a:blip r:embed="rId2" cstate="print"/>
          <a:srcRect b="8526"/>
          <a:stretch>
            <a:fillRect/>
          </a:stretch>
        </p:blipFill>
        <p:spPr bwMode="auto">
          <a:xfrm>
            <a:off x="724204" y="3352024"/>
            <a:ext cx="2494484" cy="2787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291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Mobile devices role in the corporate world</a:t>
            </a:r>
          </a:p>
          <a:p>
            <a:r>
              <a:rPr lang="en-US" dirty="0" smtClean="0"/>
              <a:t>BYOD</a:t>
            </a:r>
          </a:p>
          <a:p>
            <a:r>
              <a:rPr lang="en-US" dirty="0" smtClean="0"/>
              <a:t>Company risks with mobile devices</a:t>
            </a:r>
          </a:p>
          <a:p>
            <a:r>
              <a:rPr lang="en-US" dirty="0" smtClean="0"/>
              <a:t>MDMs and capabilities</a:t>
            </a:r>
          </a:p>
          <a:p>
            <a:r>
              <a:rPr lang="en-US" dirty="0" smtClean="0"/>
              <a:t>How MDMs work</a:t>
            </a:r>
          </a:p>
          <a:p>
            <a:r>
              <a:rPr lang="en-US" dirty="0" smtClean="0"/>
              <a:t>MDM examples</a:t>
            </a:r>
          </a:p>
          <a:p>
            <a:r>
              <a:rPr lang="en-US" dirty="0" smtClean="0"/>
              <a:t>Concerns about BYOD and MDMs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27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Enterprise Mobile Tech Advancements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Mobile devices have become a common tool in both personal and work life</a:t>
            </a:r>
          </a:p>
          <a:p>
            <a:endParaRPr lang="en-US" dirty="0" smtClean="0"/>
          </a:p>
          <a:p>
            <a:r>
              <a:rPr lang="en-US" dirty="0" smtClean="0"/>
              <a:t>Companies have problems keeping personal devices out of the work place</a:t>
            </a:r>
          </a:p>
          <a:p>
            <a:endParaRPr lang="en-US" dirty="0" smtClean="0"/>
          </a:p>
          <a:p>
            <a:r>
              <a:rPr lang="en-US" dirty="0" smtClean="0"/>
              <a:t>90% of users report using at least one of their personal devices for work</a:t>
            </a:r>
          </a:p>
          <a:p>
            <a:endParaRPr lang="en-US" dirty="0" smtClean="0"/>
          </a:p>
          <a:p>
            <a:r>
              <a:rPr lang="en-US" dirty="0" smtClean="0"/>
              <a:t>Smaller, more portable = easier to lose or steal</a:t>
            </a:r>
          </a:p>
          <a:p>
            <a:endParaRPr lang="en-US" dirty="0" smtClean="0"/>
          </a:p>
          <a:p>
            <a:r>
              <a:rPr lang="en-US" dirty="0" smtClean="0"/>
              <a:t>Harder to secure and manage for an enterprise (less physical securities)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0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Bring Your Own Device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6507051" cy="4038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More commonly known as BYOD</a:t>
            </a:r>
          </a:p>
          <a:p>
            <a:r>
              <a:rPr lang="en-US" sz="2400" dirty="0" smtClean="0"/>
              <a:t>Allows employees to use their personal device for company use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mployee using familiar device can increase productivity and convenience </a:t>
            </a:r>
          </a:p>
          <a:p>
            <a:r>
              <a:rPr lang="en-US" sz="2400" dirty="0" smtClean="0"/>
              <a:t>No need for 2 devices</a:t>
            </a:r>
          </a:p>
          <a:p>
            <a:r>
              <a:rPr lang="en-US" sz="2400" dirty="0" smtClean="0"/>
              <a:t>Not paying for device or full service (subsidized)</a:t>
            </a:r>
          </a:p>
        </p:txBody>
      </p:sp>
      <p:pic>
        <p:nvPicPr>
          <p:cNvPr id="1026" name="Picture 2" descr="http://www.myriadsupply.com/blog/wp-content/uploads/2014/07/BYOD-Security-vs-Productivity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051" y="2749103"/>
            <a:ext cx="3979700" cy="220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BYOD Employer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Device Loss</a:t>
            </a:r>
          </a:p>
          <a:p>
            <a:pPr lvl="1"/>
            <a:r>
              <a:rPr lang="en-US" dirty="0" smtClean="0"/>
              <a:t>Company data and information can be compromised</a:t>
            </a:r>
          </a:p>
          <a:p>
            <a:r>
              <a:rPr lang="en-US" dirty="0" smtClean="0"/>
              <a:t>Information Loss</a:t>
            </a:r>
          </a:p>
          <a:p>
            <a:pPr lvl="1"/>
            <a:r>
              <a:rPr lang="en-US" dirty="0" smtClean="0"/>
              <a:t>Unsecured </a:t>
            </a:r>
            <a:r>
              <a:rPr lang="en-US" dirty="0" err="1" smtClean="0"/>
              <a:t>wi-fi</a:t>
            </a:r>
            <a:r>
              <a:rPr lang="en-US" dirty="0" smtClean="0"/>
              <a:t>, lack of passwords, Bluetooth discoverable</a:t>
            </a:r>
          </a:p>
          <a:p>
            <a:r>
              <a:rPr lang="en-US" dirty="0" smtClean="0"/>
              <a:t>Malicious Software</a:t>
            </a:r>
          </a:p>
          <a:p>
            <a:pPr lvl="1"/>
            <a:r>
              <a:rPr lang="en-US" dirty="0" smtClean="0"/>
              <a:t>Accidentally clicking malicious link or application</a:t>
            </a:r>
          </a:p>
          <a:p>
            <a:pPr lvl="1"/>
            <a:r>
              <a:rPr lang="en-US" dirty="0" smtClean="0"/>
              <a:t>Peer to peer file sharing – 3</a:t>
            </a:r>
            <a:r>
              <a:rPr lang="en-US" baseline="30000" dirty="0" smtClean="0"/>
              <a:t>rd</a:t>
            </a:r>
            <a:r>
              <a:rPr lang="en-US" dirty="0" smtClean="0"/>
              <a:t> party observer</a:t>
            </a:r>
          </a:p>
        </p:txBody>
      </p:sp>
      <p:pic>
        <p:nvPicPr>
          <p:cNvPr id="14338" name="Picture 2" descr="BYOD Infographic Security Numb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16848" y="482802"/>
            <a:ext cx="3028335" cy="6056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603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Mobile Device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MDM</a:t>
            </a:r>
          </a:p>
          <a:p>
            <a:pPr lvl="1"/>
            <a:r>
              <a:rPr lang="en-US" dirty="0" smtClean="0"/>
              <a:t>Deploying, </a:t>
            </a:r>
            <a:r>
              <a:rPr lang="en-US" dirty="0"/>
              <a:t>securing, monitoring, integrating and managing mobile </a:t>
            </a:r>
            <a:r>
              <a:rPr lang="en-US" dirty="0" smtClean="0"/>
              <a:t>devices </a:t>
            </a:r>
            <a:r>
              <a:rPr lang="en-US" dirty="0"/>
              <a:t>in the </a:t>
            </a:r>
            <a:r>
              <a:rPr lang="en-US" dirty="0" smtClean="0"/>
              <a:t>workplace</a:t>
            </a:r>
          </a:p>
          <a:p>
            <a:pPr lvl="1"/>
            <a:r>
              <a:rPr lang="en-US" dirty="0" smtClean="0"/>
              <a:t>Optimize </a:t>
            </a:r>
            <a:r>
              <a:rPr lang="en-US" dirty="0"/>
              <a:t>the functionality and security of mobile devices </a:t>
            </a:r>
            <a:r>
              <a:rPr lang="en-US" dirty="0" smtClean="0"/>
              <a:t>while </a:t>
            </a:r>
            <a:r>
              <a:rPr lang="en-US" dirty="0"/>
              <a:t>simultaneously protecting the </a:t>
            </a:r>
            <a:r>
              <a:rPr lang="en-US" dirty="0" smtClean="0"/>
              <a:t>network</a:t>
            </a:r>
          </a:p>
          <a:p>
            <a:r>
              <a:rPr lang="en-US" dirty="0" smtClean="0"/>
              <a:t>EMM (Enterprise Mobility Management)</a:t>
            </a:r>
          </a:p>
          <a:p>
            <a:pPr lvl="1"/>
            <a:r>
              <a:rPr lang="en-US" dirty="0" smtClean="0"/>
              <a:t>MDM – manages the device</a:t>
            </a:r>
          </a:p>
          <a:p>
            <a:pPr lvl="1"/>
            <a:r>
              <a:rPr lang="en-US" dirty="0" smtClean="0"/>
              <a:t>MAM – manages applications</a:t>
            </a:r>
          </a:p>
          <a:p>
            <a:pPr lvl="1"/>
            <a:r>
              <a:rPr lang="en-US" dirty="0" smtClean="0"/>
              <a:t>MIM – manages information</a:t>
            </a:r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MDM AND EMM ARE NOT SYNONYMS </a:t>
            </a:r>
            <a:r>
              <a:rPr lang="en-US" dirty="0" smtClean="0"/>
              <a:t>– they are technically different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MDM Capabilities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r>
              <a:rPr lang="en-US" dirty="0" smtClean="0"/>
              <a:t>Lock, disable, data wipe</a:t>
            </a:r>
          </a:p>
          <a:p>
            <a:endParaRPr lang="en-US" dirty="0" smtClean="0"/>
          </a:p>
          <a:p>
            <a:r>
              <a:rPr lang="en-US" dirty="0" smtClean="0"/>
              <a:t>Forcing Update</a:t>
            </a:r>
          </a:p>
          <a:p>
            <a:endParaRPr lang="en-US" dirty="0" smtClean="0"/>
          </a:p>
          <a:p>
            <a:r>
              <a:rPr lang="en-US" dirty="0" smtClean="0"/>
              <a:t>Monitor GPS location</a:t>
            </a:r>
          </a:p>
          <a:p>
            <a:endParaRPr lang="en-US" dirty="0" smtClean="0"/>
          </a:p>
          <a:p>
            <a:r>
              <a:rPr lang="en-US" dirty="0" smtClean="0"/>
              <a:t>Assignment of work roles (labels)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Whitelist/Blacklist applications</a:t>
            </a:r>
          </a:p>
          <a:p>
            <a:endParaRPr lang="en-US" dirty="0" smtClean="0"/>
          </a:p>
          <a:p>
            <a:r>
              <a:rPr lang="en-US" dirty="0" smtClean="0"/>
              <a:t>Wrapping Applications</a:t>
            </a:r>
          </a:p>
          <a:p>
            <a:endParaRPr lang="en-US" dirty="0" smtClean="0"/>
          </a:p>
          <a:p>
            <a:r>
              <a:rPr lang="en-US" dirty="0" smtClean="0"/>
              <a:t>Increased security</a:t>
            </a:r>
          </a:p>
          <a:p>
            <a:endParaRPr lang="en-US" dirty="0" smtClean="0"/>
          </a:p>
          <a:p>
            <a:r>
              <a:rPr lang="en-US" dirty="0" smtClean="0"/>
              <a:t>Data encryption (sentry)</a:t>
            </a:r>
          </a:p>
          <a:p>
            <a:endParaRPr lang="en-US" dirty="0" smtClean="0"/>
          </a:p>
          <a:p>
            <a:r>
              <a:rPr lang="en-US" dirty="0" smtClean="0"/>
              <a:t>Network Access Control</a:t>
            </a:r>
          </a:p>
          <a:p>
            <a:endParaRPr lang="en-US" dirty="0" smtClean="0"/>
          </a:p>
          <a:p>
            <a:r>
              <a:rPr lang="en-US" dirty="0" smtClean="0"/>
              <a:t>Reporting</a:t>
            </a:r>
            <a:endParaRPr lang="en-US" dirty="0"/>
          </a:p>
        </p:txBody>
      </p:sp>
      <p:pic>
        <p:nvPicPr>
          <p:cNvPr id="12290" name="Picture 2" descr="http://www.air-watch.com/global-assets/images/ms_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368" y="416965"/>
            <a:ext cx="2722050" cy="1518971"/>
          </a:xfrm>
          <a:prstGeom prst="rect">
            <a:avLst/>
          </a:prstGeom>
          <a:noFill/>
        </p:spPr>
      </p:pic>
      <p:pic>
        <p:nvPicPr>
          <p:cNvPr id="12292" name="Picture 4" descr="https://www.mspy.com/blog/wp-content/uploads/2014/07/146340-425x425-cell_phone_tracking_GP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80120" y="402336"/>
            <a:ext cx="1872690" cy="187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40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Mobile Iron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many of the available MDMs out on the market</a:t>
            </a:r>
          </a:p>
          <a:p>
            <a:r>
              <a:rPr lang="en-US" dirty="0" smtClean="0"/>
              <a:t>Main MDM used by Kindred Healthcare</a:t>
            </a:r>
          </a:p>
          <a:p>
            <a:r>
              <a:rPr lang="en-US" dirty="0" smtClean="0"/>
              <a:t>Allows for multiple manageable cores or environments</a:t>
            </a:r>
          </a:p>
          <a:p>
            <a:r>
              <a:rPr lang="en-US" dirty="0" smtClean="0"/>
              <a:t>Use of Sentry to encrypt sensitive information from enrolled devices</a:t>
            </a:r>
          </a:p>
          <a:p>
            <a:r>
              <a:rPr lang="en-US" dirty="0" smtClean="0"/>
              <a:t>1:1 ratio for cores and sentry</a:t>
            </a:r>
          </a:p>
          <a:p>
            <a:r>
              <a:rPr lang="en-US" dirty="0" smtClean="0"/>
              <a:t>Supports multiple device platforms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1266" name="AutoShape 2" descr="Image result for mobile ir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8" name="AutoShape 4" descr="Image result for mobile ir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70" name="Picture 6" descr="https://pbs.twimg.com/profile_images/2751476803/0608d9febb596d76b881b3c767ef1832_400x4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20" y="497434"/>
            <a:ext cx="1316736" cy="1316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Sentry Overview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129561" y="2776653"/>
            <a:ext cx="2174488" cy="16838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Sentry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45727" y="3139740"/>
            <a:ext cx="122663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02977" y="1900612"/>
            <a:ext cx="1770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Inside Company</a:t>
            </a:r>
            <a:endParaRPr lang="en-US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9180486" y="1900612"/>
            <a:ext cx="196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Outside Company</a:t>
            </a:r>
            <a:endParaRPr lang="en-US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1393903" y="2961321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Unencrypted data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504771" y="3139740"/>
            <a:ext cx="1349297" cy="62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300116" y="2955074"/>
            <a:ext cx="1640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Encrypted data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51207" y="3699523"/>
            <a:ext cx="1619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Malicious Code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616284" y="3884189"/>
            <a:ext cx="12377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05317" y="3723166"/>
            <a:ext cx="2365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Company info going to unauthorized entity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445727" y="3992137"/>
            <a:ext cx="122663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&quot;No&quot; Symbol 22"/>
          <p:cNvSpPr/>
          <p:nvPr/>
        </p:nvSpPr>
        <p:spPr>
          <a:xfrm>
            <a:off x="7906214" y="3623992"/>
            <a:ext cx="546410" cy="558902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&quot;No&quot; Symbol 23"/>
          <p:cNvSpPr/>
          <p:nvPr/>
        </p:nvSpPr>
        <p:spPr>
          <a:xfrm>
            <a:off x="3739376" y="3712686"/>
            <a:ext cx="546410" cy="558902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15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802" y="773817"/>
            <a:ext cx="10525964" cy="514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35"/>
          <p:cNvSpPr/>
          <p:nvPr/>
        </p:nvSpPr>
        <p:spPr>
          <a:xfrm>
            <a:off x="8402726" y="760779"/>
            <a:ext cx="3038247" cy="5157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5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I dashboar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6279" y="368488"/>
            <a:ext cx="10575783" cy="6141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ellyerc\Documents\School\CIS 481\Final Project\MI list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152" y="300250"/>
            <a:ext cx="10715557" cy="619195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05469" y="1255594"/>
            <a:ext cx="1160060" cy="5008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I List action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09685" y="298486"/>
            <a:ext cx="10713492" cy="6222002"/>
          </a:xfrm>
        </p:spPr>
      </p:pic>
      <p:sp>
        <p:nvSpPr>
          <p:cNvPr id="5" name="Rectangle 4"/>
          <p:cNvSpPr/>
          <p:nvPr/>
        </p:nvSpPr>
        <p:spPr>
          <a:xfrm>
            <a:off x="996287" y="3439236"/>
            <a:ext cx="1187355" cy="2879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Samsung Knox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downloaded onto device</a:t>
            </a:r>
          </a:p>
          <a:p>
            <a:r>
              <a:rPr lang="en-US" dirty="0" smtClean="0"/>
              <a:t>Works along side MDM’s</a:t>
            </a:r>
          </a:p>
          <a:p>
            <a:r>
              <a:rPr lang="en-US" dirty="0" smtClean="0"/>
              <a:t>Allows for 2 separate environments or containers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www.youtube.com/watch?v=ywXoEoycSZI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 descr="https://lh3.googleusercontent.com/p_lXzRWzQ92iEkkgviymXIirutjRUDiJ4yHNrn2WbWK4rOWBgLvjAjl7BAKIHmUPIvf1=w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25255" y="648393"/>
            <a:ext cx="1901536" cy="1901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Company Concerns/Solution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2057400"/>
            <a:ext cx="10336876" cy="4038600"/>
          </a:xfrm>
        </p:spPr>
        <p:txBody>
          <a:bodyPr>
            <a:normAutofit/>
          </a:bodyPr>
          <a:lstStyle/>
          <a:p>
            <a:r>
              <a:rPr lang="en-US" b="1" dirty="0" smtClean="0"/>
              <a:t>Security related concerns for the employer, solved with a MDM</a:t>
            </a:r>
          </a:p>
          <a:p>
            <a:r>
              <a:rPr lang="en-US" dirty="0" smtClean="0"/>
              <a:t>Device loss</a:t>
            </a:r>
          </a:p>
          <a:p>
            <a:pPr lvl="1"/>
            <a:r>
              <a:rPr lang="en-US" dirty="0" smtClean="0"/>
              <a:t>Devices can be tracked and wiped</a:t>
            </a:r>
          </a:p>
          <a:p>
            <a:r>
              <a:rPr lang="en-US" dirty="0" smtClean="0"/>
              <a:t>Information Loss</a:t>
            </a:r>
          </a:p>
          <a:p>
            <a:pPr lvl="1"/>
            <a:r>
              <a:rPr lang="en-US" dirty="0" smtClean="0"/>
              <a:t>Increased encryption through sentries and data wipes</a:t>
            </a:r>
          </a:p>
          <a:p>
            <a:r>
              <a:rPr lang="en-US" dirty="0" smtClean="0"/>
              <a:t>Malicious Software</a:t>
            </a:r>
          </a:p>
          <a:p>
            <a:pPr lvl="1"/>
            <a:r>
              <a:rPr lang="en-US" dirty="0" smtClean="0"/>
              <a:t>Block apps and URLs</a:t>
            </a:r>
            <a:endParaRPr lang="en-US" dirty="0"/>
          </a:p>
          <a:p>
            <a:r>
              <a:rPr lang="en-US" dirty="0" smtClean="0"/>
              <a:t>Must have connection to network to manage device</a:t>
            </a:r>
            <a:endParaRPr lang="en-US" dirty="0"/>
          </a:p>
          <a:p>
            <a:pPr lvl="1"/>
            <a:r>
              <a:rPr lang="en-US" dirty="0" smtClean="0"/>
              <a:t>Time-bomb</a:t>
            </a:r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181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Employee Concerns/Solutions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Privacy related concerns for the </a:t>
            </a:r>
            <a:r>
              <a:rPr lang="en-US" b="1" dirty="0" smtClean="0"/>
              <a:t>employee</a:t>
            </a:r>
          </a:p>
          <a:p>
            <a:endParaRPr lang="en-US" b="1" dirty="0" smtClean="0"/>
          </a:p>
          <a:p>
            <a:r>
              <a:rPr lang="en-US" dirty="0"/>
              <a:t>Users don’t know what personal information the employer has access too</a:t>
            </a:r>
          </a:p>
          <a:p>
            <a:pPr lvl="1"/>
            <a:r>
              <a:rPr lang="en-US" dirty="0"/>
              <a:t>A well determined policy that is distributed and understood by all </a:t>
            </a:r>
            <a:r>
              <a:rPr lang="en-US" dirty="0" smtClean="0"/>
              <a:t>employees</a:t>
            </a:r>
            <a:endParaRPr lang="en-US" dirty="0"/>
          </a:p>
          <a:p>
            <a:r>
              <a:rPr lang="en-US" dirty="0" smtClean="0"/>
              <a:t>Personal </a:t>
            </a:r>
            <a:r>
              <a:rPr lang="en-US" dirty="0"/>
              <a:t>devices and information may be wiped</a:t>
            </a:r>
          </a:p>
          <a:p>
            <a:pPr lvl="1"/>
            <a:r>
              <a:rPr lang="en-US" dirty="0"/>
              <a:t>Employee must understand this and take responsibility or else use their own device</a:t>
            </a:r>
          </a:p>
          <a:p>
            <a:r>
              <a:rPr lang="en-US" dirty="0"/>
              <a:t>Users may feel invasion of privacy</a:t>
            </a:r>
          </a:p>
          <a:p>
            <a:pPr lvl="1"/>
            <a:r>
              <a:rPr lang="en-US" dirty="0" smtClean="0"/>
              <a:t>Separate environments </a:t>
            </a:r>
            <a:r>
              <a:rPr lang="en-US" dirty="0"/>
              <a:t>or </a:t>
            </a:r>
            <a:r>
              <a:rPr lang="en-US" dirty="0" smtClean="0"/>
              <a:t>profiles on </a:t>
            </a:r>
            <a:r>
              <a:rPr lang="en-US" smtClean="0"/>
              <a:t>a device </a:t>
            </a:r>
            <a:r>
              <a:rPr lang="en-US" dirty="0"/>
              <a:t>- Samsung </a:t>
            </a:r>
            <a:r>
              <a:rPr lang="en-US" dirty="0" smtClean="0"/>
              <a:t>Knox</a:t>
            </a:r>
          </a:p>
          <a:p>
            <a:pPr marL="274320" lvl="1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01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find a balance between security, privacy, and availability </a:t>
            </a:r>
          </a:p>
          <a:p>
            <a:r>
              <a:rPr lang="en-US" dirty="0" smtClean="0"/>
              <a:t>Well stated and understood policy for BYOD</a:t>
            </a:r>
          </a:p>
          <a:p>
            <a:r>
              <a:rPr lang="en-US" dirty="0" smtClean="0"/>
              <a:t>If a corporation wants to allow BYOD, MDM is the best solution right now</a:t>
            </a:r>
          </a:p>
          <a:p>
            <a:r>
              <a:rPr lang="en-US" dirty="0" smtClean="0"/>
              <a:t>Employee’s aren’t forced to use their personal device, can use company device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4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31746" name="Picture 2" descr="http://www.air-watch.com/downloads/byod-privac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1283" y="2040775"/>
            <a:ext cx="5191125" cy="4295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524</TotalTime>
  <Words>528</Words>
  <Application>Microsoft Office PowerPoint</Application>
  <PresentationFormat>Custom</PresentationFormat>
  <Paragraphs>115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Basis</vt:lpstr>
      <vt:lpstr>Mobile Devices in the Corporate World</vt:lpstr>
      <vt:lpstr>Agenda</vt:lpstr>
      <vt:lpstr>Enterprise Mobile Tech Advancements</vt:lpstr>
      <vt:lpstr>Bring Your Own Device</vt:lpstr>
      <vt:lpstr>BYOD Employer Problems</vt:lpstr>
      <vt:lpstr>Mobile Device Management</vt:lpstr>
      <vt:lpstr>MDM Capabilities</vt:lpstr>
      <vt:lpstr>Mobile Iron</vt:lpstr>
      <vt:lpstr>Sentry Overview</vt:lpstr>
      <vt:lpstr>PowerPoint Presentation</vt:lpstr>
      <vt:lpstr>PowerPoint Presentation</vt:lpstr>
      <vt:lpstr>PowerPoint Presentation</vt:lpstr>
      <vt:lpstr>PowerPoint Presentation</vt:lpstr>
      <vt:lpstr>Samsung Knox</vt:lpstr>
      <vt:lpstr>Company Concerns/Solution</vt:lpstr>
      <vt:lpstr>Employee Concerns/Solutions</vt:lpstr>
      <vt:lpstr>Conclusion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Clint Hellyer</dc:creator>
  <cp:lastModifiedBy>Hellyer,Clint L</cp:lastModifiedBy>
  <cp:revision>53</cp:revision>
  <dcterms:created xsi:type="dcterms:W3CDTF">2016-06-29T06:34:14Z</dcterms:created>
  <dcterms:modified xsi:type="dcterms:W3CDTF">2016-06-30T20:55:11Z</dcterms:modified>
</cp:coreProperties>
</file>